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0158413" cy="241141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5L6tTS9NmgxZDBer7V5YW4KnW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6B2D8-B2AD-48EC-9268-C540FF6A9BD2}" v="1" dt="2023-10-04T15:24:10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2" y="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21" Type="http://schemas.openxmlformats.org/officeDocument/2006/relationships/customXml" Target="../customXml/item3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fanía Mejía Bohórquez" userId="3ee72ade-8cd6-4984-9012-a937dd8324a2" providerId="ADAL" clId="{2DD6B2D8-B2AD-48EC-9268-C540FF6A9BD2}"/>
    <pc:docChg chg="undo custSel delSld modSld">
      <pc:chgData name="Estefanía Mejía Bohórquez" userId="3ee72ade-8cd6-4984-9012-a937dd8324a2" providerId="ADAL" clId="{2DD6B2D8-B2AD-48EC-9268-C540FF6A9BD2}" dt="2023-10-04T15:24:15.674" v="71" actId="47"/>
      <pc:docMkLst>
        <pc:docMk/>
      </pc:docMkLst>
      <pc:sldChg chg="modSp mod">
        <pc:chgData name="Estefanía Mejía Bohórquez" userId="3ee72ade-8cd6-4984-9012-a937dd8324a2" providerId="ADAL" clId="{2DD6B2D8-B2AD-48EC-9268-C540FF6A9BD2}" dt="2023-10-04T15:24:01.154" v="68" actId="20577"/>
        <pc:sldMkLst>
          <pc:docMk/>
          <pc:sldMk cId="0" sldId="256"/>
        </pc:sldMkLst>
        <pc:spChg chg="mod">
          <ac:chgData name="Estefanía Mejía Bohórquez" userId="3ee72ade-8cd6-4984-9012-a937dd8324a2" providerId="ADAL" clId="{2DD6B2D8-B2AD-48EC-9268-C540FF6A9BD2}" dt="2023-10-04T15:22:46.111" v="19" actId="20577"/>
          <ac:spMkLst>
            <pc:docMk/>
            <pc:sldMk cId="0" sldId="256"/>
            <ac:spMk id="85" creationId="{00000000-0000-0000-0000-000000000000}"/>
          </ac:spMkLst>
        </pc:spChg>
        <pc:spChg chg="mod">
          <ac:chgData name="Estefanía Mejía Bohórquez" userId="3ee72ade-8cd6-4984-9012-a937dd8324a2" providerId="ADAL" clId="{2DD6B2D8-B2AD-48EC-9268-C540FF6A9BD2}" dt="2023-10-04T15:22:52.687" v="32" actId="20577"/>
          <ac:spMkLst>
            <pc:docMk/>
            <pc:sldMk cId="0" sldId="256"/>
            <ac:spMk id="86" creationId="{00000000-0000-0000-0000-000000000000}"/>
          </ac:spMkLst>
        </pc:spChg>
        <pc:spChg chg="mod">
          <ac:chgData name="Estefanía Mejía Bohórquez" userId="3ee72ade-8cd6-4984-9012-a937dd8324a2" providerId="ADAL" clId="{2DD6B2D8-B2AD-48EC-9268-C540FF6A9BD2}" dt="2023-10-04T15:22:56.007" v="39" actId="20577"/>
          <ac:spMkLst>
            <pc:docMk/>
            <pc:sldMk cId="0" sldId="256"/>
            <ac:spMk id="87" creationId="{00000000-0000-0000-0000-000000000000}"/>
          </ac:spMkLst>
        </pc:spChg>
        <pc:spChg chg="mod">
          <ac:chgData name="Estefanía Mejía Bohórquez" userId="3ee72ade-8cd6-4984-9012-a937dd8324a2" providerId="ADAL" clId="{2DD6B2D8-B2AD-48EC-9268-C540FF6A9BD2}" dt="2023-10-04T15:24:01.154" v="68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Estefanía Mejía Bohórquez" userId="3ee72ade-8cd6-4984-9012-a937dd8324a2" providerId="ADAL" clId="{2DD6B2D8-B2AD-48EC-9268-C540FF6A9BD2}" dt="2023-10-04T15:23:52.439" v="54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Estefanía Mejía Bohórquez" userId="3ee72ade-8cd6-4984-9012-a937dd8324a2" providerId="ADAL" clId="{2DD6B2D8-B2AD-48EC-9268-C540FF6A9BD2}" dt="2023-10-04T15:23:57.311" v="66" actId="20577"/>
          <ac:spMkLst>
            <pc:docMk/>
            <pc:sldMk cId="0" sldId="256"/>
            <ac:spMk id="90" creationId="{00000000-0000-0000-0000-000000000000}"/>
          </ac:spMkLst>
        </pc:spChg>
        <pc:spChg chg="mod">
          <ac:chgData name="Estefanía Mejía Bohórquez" userId="3ee72ade-8cd6-4984-9012-a937dd8324a2" providerId="ADAL" clId="{2DD6B2D8-B2AD-48EC-9268-C540FF6A9BD2}" dt="2023-10-04T15:22:48.759" v="24" actId="20577"/>
          <ac:spMkLst>
            <pc:docMk/>
            <pc:sldMk cId="0" sldId="256"/>
            <ac:spMk id="91" creationId="{00000000-0000-0000-0000-000000000000}"/>
          </ac:spMkLst>
        </pc:spChg>
        <pc:picChg chg="mod ord">
          <ac:chgData name="Estefanía Mejía Bohórquez" userId="3ee72ade-8cd6-4984-9012-a937dd8324a2" providerId="ADAL" clId="{2DD6B2D8-B2AD-48EC-9268-C540FF6A9BD2}" dt="2023-10-04T15:22:40.642" v="2" actId="167"/>
          <ac:picMkLst>
            <pc:docMk/>
            <pc:sldMk cId="0" sldId="256"/>
            <ac:picMk id="92" creationId="{00000000-0000-0000-0000-000000000000}"/>
          </ac:picMkLst>
        </pc:picChg>
      </pc:sldChg>
      <pc:sldChg chg="addSp delSp modSp del mod">
        <pc:chgData name="Estefanía Mejía Bohórquez" userId="3ee72ade-8cd6-4984-9012-a937dd8324a2" providerId="ADAL" clId="{2DD6B2D8-B2AD-48EC-9268-C540FF6A9BD2}" dt="2023-10-04T15:24:15.674" v="71" actId="47"/>
        <pc:sldMkLst>
          <pc:docMk/>
          <pc:sldMk cId="0" sldId="257"/>
        </pc:sldMkLst>
        <pc:spChg chg="add mod">
          <ac:chgData name="Estefanía Mejía Bohórquez" userId="3ee72ade-8cd6-4984-9012-a937dd8324a2" providerId="ADAL" clId="{2DD6B2D8-B2AD-48EC-9268-C540FF6A9BD2}" dt="2023-10-04T15:24:10.817" v="70"/>
          <ac:spMkLst>
            <pc:docMk/>
            <pc:sldMk cId="0" sldId="257"/>
            <ac:spMk id="2" creationId="{49D055E1-5AE6-82E3-9218-650F32F9E5E3}"/>
          </ac:spMkLst>
        </pc:spChg>
        <pc:spChg chg="add mod">
          <ac:chgData name="Estefanía Mejía Bohórquez" userId="3ee72ade-8cd6-4984-9012-a937dd8324a2" providerId="ADAL" clId="{2DD6B2D8-B2AD-48EC-9268-C540FF6A9BD2}" dt="2023-10-04T15:24:10.817" v="70"/>
          <ac:spMkLst>
            <pc:docMk/>
            <pc:sldMk cId="0" sldId="257"/>
            <ac:spMk id="3" creationId="{1ECCA0B8-D992-7A47-EC31-7CA3D58A1763}"/>
          </ac:spMkLst>
        </pc:spChg>
        <pc:spChg chg="add mod">
          <ac:chgData name="Estefanía Mejía Bohórquez" userId="3ee72ade-8cd6-4984-9012-a937dd8324a2" providerId="ADAL" clId="{2DD6B2D8-B2AD-48EC-9268-C540FF6A9BD2}" dt="2023-10-04T15:24:10.817" v="70"/>
          <ac:spMkLst>
            <pc:docMk/>
            <pc:sldMk cId="0" sldId="257"/>
            <ac:spMk id="4" creationId="{F45DBAF5-49A5-C853-B92E-420E97E5AF64}"/>
          </ac:spMkLst>
        </pc:spChg>
        <pc:spChg chg="add mod">
          <ac:chgData name="Estefanía Mejía Bohórquez" userId="3ee72ade-8cd6-4984-9012-a937dd8324a2" providerId="ADAL" clId="{2DD6B2D8-B2AD-48EC-9268-C540FF6A9BD2}" dt="2023-10-04T15:24:10.817" v="70"/>
          <ac:spMkLst>
            <pc:docMk/>
            <pc:sldMk cId="0" sldId="257"/>
            <ac:spMk id="5" creationId="{14D2973E-DD1B-2FC7-1741-08B654DA7292}"/>
          </ac:spMkLst>
        </pc:spChg>
        <pc:spChg chg="add mod">
          <ac:chgData name="Estefanía Mejía Bohórquez" userId="3ee72ade-8cd6-4984-9012-a937dd8324a2" providerId="ADAL" clId="{2DD6B2D8-B2AD-48EC-9268-C540FF6A9BD2}" dt="2023-10-04T15:24:10.817" v="70"/>
          <ac:spMkLst>
            <pc:docMk/>
            <pc:sldMk cId="0" sldId="257"/>
            <ac:spMk id="6" creationId="{7AD87758-3C94-9791-7717-35EE0998D19C}"/>
          </ac:spMkLst>
        </pc:spChg>
        <pc:spChg chg="add mod">
          <ac:chgData name="Estefanía Mejía Bohórquez" userId="3ee72ade-8cd6-4984-9012-a937dd8324a2" providerId="ADAL" clId="{2DD6B2D8-B2AD-48EC-9268-C540FF6A9BD2}" dt="2023-10-04T15:24:10.817" v="70"/>
          <ac:spMkLst>
            <pc:docMk/>
            <pc:sldMk cId="0" sldId="257"/>
            <ac:spMk id="7" creationId="{9781E260-B2CB-694A-09C0-04386441F889}"/>
          </ac:spMkLst>
        </pc:spChg>
        <pc:spChg chg="add mod">
          <ac:chgData name="Estefanía Mejía Bohórquez" userId="3ee72ade-8cd6-4984-9012-a937dd8324a2" providerId="ADAL" clId="{2DD6B2D8-B2AD-48EC-9268-C540FF6A9BD2}" dt="2023-10-04T15:24:10.817" v="70"/>
          <ac:spMkLst>
            <pc:docMk/>
            <pc:sldMk cId="0" sldId="257"/>
            <ac:spMk id="8" creationId="{9EAA7052-682D-F030-9554-42AAE2B7F80B}"/>
          </ac:spMkLst>
        </pc:spChg>
        <pc:spChg chg="del">
          <ac:chgData name="Estefanía Mejía Bohórquez" userId="3ee72ade-8cd6-4984-9012-a937dd8324a2" providerId="ADAL" clId="{2DD6B2D8-B2AD-48EC-9268-C540FF6A9BD2}" dt="2023-10-04T15:24:10.363" v="69" actId="478"/>
          <ac:spMkLst>
            <pc:docMk/>
            <pc:sldMk cId="0" sldId="257"/>
            <ac:spMk id="99" creationId="{00000000-0000-0000-0000-000000000000}"/>
          </ac:spMkLst>
        </pc:spChg>
        <pc:spChg chg="del">
          <ac:chgData name="Estefanía Mejía Bohórquez" userId="3ee72ade-8cd6-4984-9012-a937dd8324a2" providerId="ADAL" clId="{2DD6B2D8-B2AD-48EC-9268-C540FF6A9BD2}" dt="2023-10-04T15:24:10.363" v="69" actId="478"/>
          <ac:spMkLst>
            <pc:docMk/>
            <pc:sldMk cId="0" sldId="257"/>
            <ac:spMk id="100" creationId="{00000000-0000-0000-0000-000000000000}"/>
          </ac:spMkLst>
        </pc:spChg>
        <pc:spChg chg="del">
          <ac:chgData name="Estefanía Mejía Bohórquez" userId="3ee72ade-8cd6-4984-9012-a937dd8324a2" providerId="ADAL" clId="{2DD6B2D8-B2AD-48EC-9268-C540FF6A9BD2}" dt="2023-10-04T15:24:10.363" v="69" actId="478"/>
          <ac:spMkLst>
            <pc:docMk/>
            <pc:sldMk cId="0" sldId="257"/>
            <ac:spMk id="101" creationId="{00000000-0000-0000-0000-000000000000}"/>
          </ac:spMkLst>
        </pc:spChg>
        <pc:spChg chg="del">
          <ac:chgData name="Estefanía Mejía Bohórquez" userId="3ee72ade-8cd6-4984-9012-a937dd8324a2" providerId="ADAL" clId="{2DD6B2D8-B2AD-48EC-9268-C540FF6A9BD2}" dt="2023-10-04T15:24:10.363" v="69" actId="478"/>
          <ac:spMkLst>
            <pc:docMk/>
            <pc:sldMk cId="0" sldId="257"/>
            <ac:spMk id="102" creationId="{00000000-0000-0000-0000-000000000000}"/>
          </ac:spMkLst>
        </pc:spChg>
        <pc:spChg chg="del">
          <ac:chgData name="Estefanía Mejía Bohórquez" userId="3ee72ade-8cd6-4984-9012-a937dd8324a2" providerId="ADAL" clId="{2DD6B2D8-B2AD-48EC-9268-C540FF6A9BD2}" dt="2023-10-04T15:24:10.363" v="69" actId="478"/>
          <ac:spMkLst>
            <pc:docMk/>
            <pc:sldMk cId="0" sldId="257"/>
            <ac:spMk id="103" creationId="{00000000-0000-0000-0000-000000000000}"/>
          </ac:spMkLst>
        </pc:spChg>
        <pc:spChg chg="del">
          <ac:chgData name="Estefanía Mejía Bohórquez" userId="3ee72ade-8cd6-4984-9012-a937dd8324a2" providerId="ADAL" clId="{2DD6B2D8-B2AD-48EC-9268-C540FF6A9BD2}" dt="2023-10-04T15:24:10.363" v="69" actId="478"/>
          <ac:spMkLst>
            <pc:docMk/>
            <pc:sldMk cId="0" sldId="257"/>
            <ac:spMk id="104" creationId="{00000000-0000-0000-0000-000000000000}"/>
          </ac:spMkLst>
        </pc:spChg>
        <pc:spChg chg="del">
          <ac:chgData name="Estefanía Mejía Bohórquez" userId="3ee72ade-8cd6-4984-9012-a937dd8324a2" providerId="ADAL" clId="{2DD6B2D8-B2AD-48EC-9268-C540FF6A9BD2}" dt="2023-10-04T15:24:10.363" v="69" actId="478"/>
          <ac:spMkLst>
            <pc:docMk/>
            <pc:sldMk cId="0" sldId="257"/>
            <ac:spMk id="10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92538" y="685800"/>
            <a:ext cx="1444307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699715" y="160761"/>
            <a:ext cx="3276352" cy="56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Calibri"/>
              <a:buNone/>
              <a:defRPr sz="112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>
            <a:spLocks noGrp="1"/>
          </p:cNvSpPr>
          <p:nvPr>
            <p:ph type="pic" idx="2"/>
          </p:nvPr>
        </p:nvSpPr>
        <p:spPr>
          <a:xfrm>
            <a:off x="4318648" y="347199"/>
            <a:ext cx="5142697" cy="1713666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699715" y="723424"/>
            <a:ext cx="3276352" cy="1340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1pPr>
            <a:lvl2pPr marL="914400" lvl="1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492"/>
              <a:buNone/>
              <a:defRPr sz="492"/>
            </a:lvl2pPr>
            <a:lvl3pPr marL="1371600" lvl="2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422"/>
              <a:buNone/>
              <a:defRPr sz="421"/>
            </a:lvl3pPr>
            <a:lvl4pPr marL="1828800" lvl="3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352"/>
              <a:buNone/>
              <a:defRPr sz="352"/>
            </a:lvl4pPr>
            <a:lvl5pPr marL="2286000" lvl="4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352"/>
              <a:buNone/>
              <a:defRPr sz="352"/>
            </a:lvl5pPr>
            <a:lvl6pPr marL="2743200" lvl="5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352"/>
              <a:buNone/>
              <a:defRPr sz="352"/>
            </a:lvl6pPr>
            <a:lvl7pPr marL="3200400" lvl="6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352"/>
              <a:buNone/>
              <a:defRPr sz="352"/>
            </a:lvl7pPr>
            <a:lvl8pPr marL="3657600" lvl="7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352"/>
              <a:buNone/>
              <a:defRPr sz="352"/>
            </a:lvl8pPr>
            <a:lvl9pPr marL="4114800" lvl="8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352"/>
              <a:buNone/>
              <a:defRPr sz="352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dt" idx="10"/>
          </p:nvPr>
        </p:nvSpPr>
        <p:spPr>
          <a:xfrm>
            <a:off x="698391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ftr" idx="11"/>
          </p:nvPr>
        </p:nvSpPr>
        <p:spPr>
          <a:xfrm>
            <a:off x="3364975" y="2235023"/>
            <a:ext cx="3428464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7174379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98391" y="128386"/>
            <a:ext cx="8761631" cy="46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4314197" y="-2973879"/>
            <a:ext cx="1530019" cy="876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698391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364975" y="2235023"/>
            <a:ext cx="3428464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7174379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343038" y="54961"/>
            <a:ext cx="2043561" cy="219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2898732" y="-2071956"/>
            <a:ext cx="2043561" cy="644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698391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364975" y="2235023"/>
            <a:ext cx="3428464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7174379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1269802" y="394646"/>
            <a:ext cx="7618810" cy="83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0"/>
              <a:buFont typeface="Calibri"/>
              <a:buNone/>
              <a:defRPr sz="211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1269802" y="1266550"/>
            <a:ext cx="7618810" cy="5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1pPr>
            <a:lvl2pPr lvl="1" algn="ctr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/>
            </a:lvl2pPr>
            <a:lvl3pPr lvl="2" algn="ctr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633"/>
              <a:buNone/>
              <a:defRPr sz="633"/>
            </a:lvl3pPr>
            <a:lvl4pPr lvl="3" algn="ctr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4pPr>
            <a:lvl5pPr lvl="4" algn="ctr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5pPr>
            <a:lvl6pPr lvl="5" algn="ctr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lvl="6" algn="ctr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lvl="7" algn="ctr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lvl="8" algn="ctr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dt" idx="10"/>
          </p:nvPr>
        </p:nvSpPr>
        <p:spPr>
          <a:xfrm>
            <a:off x="698391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ftr" idx="11"/>
          </p:nvPr>
        </p:nvSpPr>
        <p:spPr>
          <a:xfrm>
            <a:off x="3364975" y="2235023"/>
            <a:ext cx="3428464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174379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98391" y="128386"/>
            <a:ext cx="8761631" cy="46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698391" y="641927"/>
            <a:ext cx="8761631" cy="153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dt" idx="10"/>
          </p:nvPr>
        </p:nvSpPr>
        <p:spPr>
          <a:xfrm>
            <a:off x="698391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>
          <a:xfrm>
            <a:off x="3364975" y="2235023"/>
            <a:ext cx="3428464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7174379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693100" y="601179"/>
            <a:ext cx="8761631" cy="100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0"/>
              <a:buFont typeface="Calibri"/>
              <a:buNone/>
              <a:defRPr sz="211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693100" y="1613749"/>
            <a:ext cx="8761631" cy="52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888888"/>
              </a:buClr>
              <a:buSzPts val="844"/>
              <a:buNone/>
              <a:defRPr sz="843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rgbClr val="888888"/>
              </a:buClr>
              <a:buSzPts val="703"/>
              <a:buNone/>
              <a:defRPr sz="70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rgbClr val="888888"/>
              </a:buClr>
              <a:buSzPts val="633"/>
              <a:buNone/>
              <a:defRPr sz="63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rgbClr val="888888"/>
              </a:buClr>
              <a:buSzPts val="563"/>
              <a:buNone/>
              <a:defRPr sz="56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rgbClr val="888888"/>
              </a:buClr>
              <a:buSzPts val="563"/>
              <a:buNone/>
              <a:defRPr sz="56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rgbClr val="888888"/>
              </a:buClr>
              <a:buSzPts val="563"/>
              <a:buNone/>
              <a:defRPr sz="56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rgbClr val="888888"/>
              </a:buClr>
              <a:buSzPts val="563"/>
              <a:buNone/>
              <a:defRPr sz="56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rgbClr val="888888"/>
              </a:buClr>
              <a:buSzPts val="563"/>
              <a:buNone/>
              <a:defRPr sz="56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rgbClr val="888888"/>
              </a:buClr>
              <a:buSzPts val="563"/>
              <a:buNone/>
              <a:defRPr sz="56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698391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3364975" y="2235023"/>
            <a:ext cx="3428464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7174379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98391" y="128386"/>
            <a:ext cx="8761631" cy="46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98391" y="641927"/>
            <a:ext cx="4317326" cy="153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5142696" y="641927"/>
            <a:ext cx="4317326" cy="153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dt" idx="10"/>
          </p:nvPr>
        </p:nvSpPr>
        <p:spPr>
          <a:xfrm>
            <a:off x="698391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ftr" idx="11"/>
          </p:nvPr>
        </p:nvSpPr>
        <p:spPr>
          <a:xfrm>
            <a:off x="3364975" y="2235023"/>
            <a:ext cx="3428464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7174379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699714" y="128386"/>
            <a:ext cx="8761631" cy="46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99715" y="591131"/>
            <a:ext cx="4297484" cy="28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 b="1"/>
            </a:lvl1pPr>
            <a:lvl2pPr marL="914400" lvl="1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 b="1"/>
            </a:lvl2pPr>
            <a:lvl3pPr marL="1371600" lvl="2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633"/>
              <a:buNone/>
              <a:defRPr sz="633" b="1"/>
            </a:lvl3pPr>
            <a:lvl4pPr marL="1828800" lvl="3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 b="1"/>
            </a:lvl4pPr>
            <a:lvl5pPr marL="2286000" lvl="4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 b="1"/>
            </a:lvl5pPr>
            <a:lvl6pPr marL="2743200" lvl="5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 b="1"/>
            </a:lvl6pPr>
            <a:lvl7pPr marL="3200400" lvl="6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 b="1"/>
            </a:lvl7pPr>
            <a:lvl8pPr marL="3657600" lvl="7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 b="1"/>
            </a:lvl8pPr>
            <a:lvl9pPr marL="4114800" lvl="8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99715" y="880836"/>
            <a:ext cx="4297484" cy="129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3"/>
          </p:nvPr>
        </p:nvSpPr>
        <p:spPr>
          <a:xfrm>
            <a:off x="5142696" y="591131"/>
            <a:ext cx="4318649" cy="28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 b="1"/>
            </a:lvl1pPr>
            <a:lvl2pPr marL="914400" lvl="1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 b="1"/>
            </a:lvl2pPr>
            <a:lvl3pPr marL="1371600" lvl="2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633"/>
              <a:buNone/>
              <a:defRPr sz="633" b="1"/>
            </a:lvl3pPr>
            <a:lvl4pPr marL="1828800" lvl="3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 b="1"/>
            </a:lvl4pPr>
            <a:lvl5pPr marL="2286000" lvl="4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 b="1"/>
            </a:lvl5pPr>
            <a:lvl6pPr marL="2743200" lvl="5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 b="1"/>
            </a:lvl6pPr>
            <a:lvl7pPr marL="3200400" lvl="6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 b="1"/>
            </a:lvl7pPr>
            <a:lvl8pPr marL="3657600" lvl="7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 b="1"/>
            </a:lvl8pPr>
            <a:lvl9pPr marL="4114800" lvl="8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 b="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4"/>
          </p:nvPr>
        </p:nvSpPr>
        <p:spPr>
          <a:xfrm>
            <a:off x="5142696" y="880836"/>
            <a:ext cx="4318649" cy="129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698391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3364975" y="2235023"/>
            <a:ext cx="3428464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7174379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698391" y="128386"/>
            <a:ext cx="8761631" cy="46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dt" idx="10"/>
          </p:nvPr>
        </p:nvSpPr>
        <p:spPr>
          <a:xfrm>
            <a:off x="698391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ftr" idx="11"/>
          </p:nvPr>
        </p:nvSpPr>
        <p:spPr>
          <a:xfrm>
            <a:off x="3364975" y="2235023"/>
            <a:ext cx="3428464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7174379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698391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364975" y="2235023"/>
            <a:ext cx="3428464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7174379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699715" y="160761"/>
            <a:ext cx="3276352" cy="56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Calibri"/>
              <a:buNone/>
              <a:defRPr sz="112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4318648" y="347199"/>
            <a:ext cx="5142697" cy="171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0037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1pPr>
            <a:lvl2pPr marL="914400" lvl="1" indent="-291083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984"/>
              <a:buChar char="•"/>
              <a:defRPr sz="984"/>
            </a:lvl2pPr>
            <a:lvl3pPr marL="1371600" lvl="2" indent="-282194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44"/>
              <a:buChar char="•"/>
              <a:defRPr sz="843"/>
            </a:lvl3pPr>
            <a:lvl4pPr marL="1828800" lvl="3" indent="-27324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703"/>
              <a:buChar char="•"/>
              <a:defRPr sz="703"/>
            </a:lvl4pPr>
            <a:lvl5pPr marL="2286000" lvl="4" indent="-27324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703"/>
              <a:buChar char="•"/>
              <a:defRPr sz="703"/>
            </a:lvl5pPr>
            <a:lvl6pPr marL="2743200" lvl="5" indent="-27324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703"/>
              <a:buChar char="•"/>
              <a:defRPr sz="703"/>
            </a:lvl6pPr>
            <a:lvl7pPr marL="3200400" lvl="6" indent="-27324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703"/>
              <a:buChar char="•"/>
              <a:defRPr sz="703"/>
            </a:lvl7pPr>
            <a:lvl8pPr marL="3657600" lvl="7" indent="-27324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703"/>
              <a:buChar char="•"/>
              <a:defRPr sz="703"/>
            </a:lvl8pPr>
            <a:lvl9pPr marL="4114800" lvl="8" indent="-27324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703"/>
              <a:buChar char="•"/>
              <a:defRPr sz="703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2"/>
          </p:nvPr>
        </p:nvSpPr>
        <p:spPr>
          <a:xfrm>
            <a:off x="699715" y="723424"/>
            <a:ext cx="3276352" cy="1340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1pPr>
            <a:lvl2pPr marL="914400" lvl="1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492"/>
              <a:buNone/>
              <a:defRPr sz="492"/>
            </a:lvl2pPr>
            <a:lvl3pPr marL="1371600" lvl="2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422"/>
              <a:buNone/>
              <a:defRPr sz="421"/>
            </a:lvl3pPr>
            <a:lvl4pPr marL="1828800" lvl="3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352"/>
              <a:buNone/>
              <a:defRPr sz="352"/>
            </a:lvl4pPr>
            <a:lvl5pPr marL="2286000" lvl="4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352"/>
              <a:buNone/>
              <a:defRPr sz="352"/>
            </a:lvl5pPr>
            <a:lvl6pPr marL="2743200" lvl="5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352"/>
              <a:buNone/>
              <a:defRPr sz="352"/>
            </a:lvl6pPr>
            <a:lvl7pPr marL="3200400" lvl="6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352"/>
              <a:buNone/>
              <a:defRPr sz="352"/>
            </a:lvl7pPr>
            <a:lvl8pPr marL="3657600" lvl="7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352"/>
              <a:buNone/>
              <a:defRPr sz="352"/>
            </a:lvl8pPr>
            <a:lvl9pPr marL="4114800" lvl="8" indent="-228600" algn="l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352"/>
              <a:buNone/>
              <a:defRPr sz="352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698391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364975" y="2235023"/>
            <a:ext cx="3428464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7174379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98391" y="128386"/>
            <a:ext cx="8761631" cy="46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7"/>
              <a:buFont typeface="Calibri"/>
              <a:buNone/>
              <a:defRPr sz="15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98391" y="641927"/>
            <a:ext cx="8761631" cy="153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91084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984"/>
              <a:buFont typeface="Arial"/>
              <a:buChar char="•"/>
              <a:defRPr sz="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82194" algn="l" rtl="0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44"/>
              <a:buFont typeface="Arial"/>
              <a:buChar char="•"/>
              <a:defRPr sz="8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73240" algn="l" rtl="0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703"/>
              <a:buFont typeface="Arial"/>
              <a:buChar char="•"/>
              <a:defRPr sz="7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68795" algn="l" rtl="0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Char char="•"/>
              <a:defRPr sz="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68795" algn="l" rtl="0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Char char="•"/>
              <a:defRPr sz="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8795" algn="l" rtl="0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Char char="•"/>
              <a:defRPr sz="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8795" algn="l" rtl="0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Char char="•"/>
              <a:defRPr sz="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8795" algn="l" rtl="0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Char char="•"/>
              <a:defRPr sz="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8795" algn="l" rtl="0">
              <a:lnSpc>
                <a:spcPct val="9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Char char="•"/>
              <a:defRPr sz="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98391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364975" y="2235023"/>
            <a:ext cx="3428464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7174379" y="2235023"/>
            <a:ext cx="2285643" cy="12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2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2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2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2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2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2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2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2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2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3" y="0"/>
            <a:ext cx="10140754" cy="24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" descr="Ingresa aquí tu logo&#10;"/>
          <p:cNvSpPr>
            <a:spLocks noGrp="1"/>
          </p:cNvSpPr>
          <p:nvPr>
            <p:ph type="pic" idx="2"/>
          </p:nvPr>
        </p:nvSpPr>
        <p:spPr>
          <a:xfrm>
            <a:off x="225631" y="347199"/>
            <a:ext cx="2885700" cy="1713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85" name="Google Shape;85;p1"/>
          <p:cNvSpPr txBox="1"/>
          <p:nvPr/>
        </p:nvSpPr>
        <p:spPr>
          <a:xfrm>
            <a:off x="3657600" y="182106"/>
            <a:ext cx="44935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i="0" u="none" strike="noStrike" cap="none" dirty="0">
                <a:solidFill>
                  <a:srgbClr val="7F807F"/>
                </a:solidFill>
                <a:latin typeface="Montserrat"/>
                <a:ea typeface="Montserrat"/>
                <a:cs typeface="Montserrat"/>
                <a:sym typeface="Montserrat"/>
              </a:rPr>
              <a:t>Nombre Apellido</a:t>
            </a:r>
            <a:endParaRPr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3952504" y="869158"/>
            <a:ext cx="1285929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 dirty="0">
                <a:solidFill>
                  <a:srgbClr val="7F807F"/>
                </a:solidFill>
                <a:latin typeface="Montserrat"/>
                <a:ea typeface="Montserrat"/>
                <a:cs typeface="Montserrat"/>
                <a:sym typeface="Montserrat"/>
              </a:rPr>
              <a:t>Teléfono</a:t>
            </a:r>
            <a:endParaRPr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3949963" y="1150496"/>
            <a:ext cx="1157689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 dirty="0">
                <a:solidFill>
                  <a:srgbClr val="7F807F"/>
                </a:solidFill>
                <a:latin typeface="Montserrat"/>
                <a:ea typeface="Montserrat"/>
                <a:cs typeface="Montserrat"/>
                <a:sym typeface="Montserrat"/>
              </a:rPr>
              <a:t>Celular</a:t>
            </a:r>
            <a:endParaRPr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3949963" y="1417762"/>
            <a:ext cx="3631122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 dirty="0">
                <a:solidFill>
                  <a:srgbClr val="7F807F"/>
                </a:solidFill>
                <a:latin typeface="Montserrat"/>
                <a:ea typeface="Montserrat"/>
                <a:cs typeface="Montserrat"/>
                <a:sym typeface="Montserrat"/>
              </a:rPr>
              <a:t>Correo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3949963" y="1727641"/>
            <a:ext cx="3313728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 dirty="0">
                <a:solidFill>
                  <a:srgbClr val="7F807F"/>
                </a:solidFill>
                <a:latin typeface="Montserrat"/>
                <a:ea typeface="Montserrat"/>
                <a:cs typeface="Montserrat"/>
                <a:sym typeface="Montserrat"/>
              </a:rPr>
              <a:t>Dirección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3949963" y="2026566"/>
            <a:ext cx="2438488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 dirty="0">
                <a:solidFill>
                  <a:srgbClr val="7F807F"/>
                </a:solidFill>
                <a:latin typeface="Montserrat"/>
                <a:ea typeface="Montserrat"/>
                <a:cs typeface="Montserrat"/>
                <a:sym typeface="Montserrat"/>
              </a:rPr>
              <a:t>Sitio web</a:t>
            </a:r>
            <a:endParaRPr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3657600" y="543304"/>
            <a:ext cx="27334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>
                <a:solidFill>
                  <a:srgbClr val="7F807F"/>
                </a:solidFill>
                <a:latin typeface="Montserrat"/>
                <a:ea typeface="Montserrat"/>
                <a:cs typeface="Montserrat"/>
                <a:sym typeface="Montserrat"/>
              </a:rPr>
              <a:t>Cargo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AF7B54F9BAA440A4D77CF8BF59FBD4" ma:contentTypeVersion="14" ma:contentTypeDescription="Create a new document." ma:contentTypeScope="" ma:versionID="b7ae81bc691bb2b2a7f7035396adf046">
  <xsd:schema xmlns:xsd="http://www.w3.org/2001/XMLSchema" xmlns:xs="http://www.w3.org/2001/XMLSchema" xmlns:p="http://schemas.microsoft.com/office/2006/metadata/properties" xmlns:ns2="3cf8fae5-014d-493c-b912-2d940b6626b6" xmlns:ns3="e451c872-4dc2-4d59-97ab-b977b50b57d9" targetNamespace="http://schemas.microsoft.com/office/2006/metadata/properties" ma:root="true" ma:fieldsID="cfc3a6428bec859295137b8f06d6cdf5" ns2:_="" ns3:_="">
    <xsd:import namespace="3cf8fae5-014d-493c-b912-2d940b6626b6"/>
    <xsd:import namespace="e451c872-4dc2-4d59-97ab-b977b50b57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8fae5-014d-493c-b912-2d940b662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45192ac-f929-42a1-8e1e-fcc508d652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1c872-4dc2-4d59-97ab-b977b50b57d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7839a45-5d58-46c2-a12a-d902e1829dfd}" ma:internalName="TaxCatchAll" ma:showField="CatchAllData" ma:web="e451c872-4dc2-4d59-97ab-b977b50b5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51c872-4dc2-4d59-97ab-b977b50b57d9" xsi:nil="true"/>
    <lcf76f155ced4ddcb4097134ff3c332f xmlns="3cf8fae5-014d-493c-b912-2d940b6626b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594698-271E-41D6-B1F9-C50EB17CCAB7}"/>
</file>

<file path=customXml/itemProps2.xml><?xml version="1.0" encoding="utf-8"?>
<ds:datastoreItem xmlns:ds="http://schemas.openxmlformats.org/officeDocument/2006/customXml" ds:itemID="{FA7BFB9D-7FFF-4119-BBA5-8A34984AECCC}"/>
</file>

<file path=customXml/itemProps3.xml><?xml version="1.0" encoding="utf-8"?>
<ds:datastoreItem xmlns:ds="http://schemas.openxmlformats.org/officeDocument/2006/customXml" ds:itemID="{790C2687-1694-4E11-B048-629BA7E18DF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Personalizado</PresentationFormat>
  <Paragraphs>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Montserrat</vt:lpstr>
      <vt:lpstr>Calibri</vt:lpstr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Estefanía Mejía Bohórquez</cp:lastModifiedBy>
  <cp:revision>1</cp:revision>
  <dcterms:created xsi:type="dcterms:W3CDTF">2023-05-29T22:52:46Z</dcterms:created>
  <dcterms:modified xsi:type="dcterms:W3CDTF">2023-10-04T15:24:19Z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0x0101000BAF7B54F9BAA440A4D77CF8BF59FBD4</vt:lpwstr>
  </property>
</Properties>
</file>